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4247D-CE92-4EAD-AF29-D340452E8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8B3886-EECA-4397-A74F-422533AF0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7A2AF-5E10-470B-8C3D-42BBD63C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D478E-FAC5-4C49-A88F-13B8A1AE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45282-2F70-4043-848D-AD917B44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6ADD1-B057-44EE-A62E-7177D309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DEC358-1E6B-4315-80AD-AFDB21AE9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23AC1D-574C-42FE-9139-FF629B7F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43618-C2F4-4579-8CB7-48B59068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43CC7-6365-4DE9-91B5-67D69A3C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05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F69D58-1811-437E-BCF0-C932F1E85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E39249-F450-4AE1-A2DD-6AF6299D6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AEECC-C5E2-4B8C-9862-FB0223EB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09F1-E19F-44C6-B03B-323D068C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9009D-A73A-487A-A77A-CCABD92A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5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8CCCE-15C3-4992-8B83-74B11E82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3B97A-2B96-460F-9F33-48A456BD2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80577-A8E9-47F3-BB57-0ADEE3F6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DDE1D6-2507-4E8D-BA4B-D028BA3D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2C5F55-56FF-4AF7-8555-90F0BF76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4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68369-7698-43C1-9CFC-21EB535D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6AD75-C03D-421D-874E-DA91707A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4A544-2F78-4433-82C2-AE6BA246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35B6A-C3B2-46A9-B4AF-8832C110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A12F5-590A-4E10-A861-849A11D7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27D30-0346-4C20-9FF0-7D3DCF6E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7AE947-2B3B-41A2-91BA-1655E2765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1BD62-4B35-4E89-980D-DEE2FC662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93546-A676-4641-8602-13CAA960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F82C92-CFF8-4C8A-8A63-4DD73074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D18A76-6793-49C4-8EFA-9D00C009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4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8D55C-F02D-4909-80CB-4BB3FEEB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47EF6-696D-466F-A5FF-D367B4E23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F8A1C-FB4A-4317-A60A-A6AE1474B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ECBC46-9E67-4560-9DA0-50D12B6D8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7E37F8-3873-4E8A-8CEF-E943D667A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EFBFFF-6A7F-4CBE-A7A5-D4489F47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C39757-12A2-4AAF-8FA2-5D5EFB11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CD25A0-47CF-4A26-8F67-7981A7F9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7532B-22A1-4A93-BE2E-9476FD4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BC9C0C-9341-438B-B590-8D7598D4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52D8C8-A303-4742-9AB9-2F553504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30B8A1-78F3-42E1-84D7-43D7E551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7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490FD5-9446-4E4C-AA35-1A228B84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33EDA0-2376-4F4E-92D8-B284B162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06C30-1D0C-4423-BF99-13BEF904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8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05858-6CDD-4950-98ED-FCF12418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019B9D-E594-4940-AC67-C4E9260E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565350-C8CB-41A3-AE2E-6EA52FBE7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9A8864-EEED-403A-9C11-9BD9E47D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06164-2194-49E9-AFE0-EB40CE24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2AC78-52D0-4B2F-BCA5-1367D6A7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46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0219A-234F-4ED4-BE5A-0B4BA792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C3FAAC-BE55-4D19-9746-65072897A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F6564D-4E1E-4F9E-9A51-BEB369032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D7D7F3-5667-4E97-A74A-7B9227B5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70B7F-3E9E-4B78-9D5B-F87CA3D4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8C3BD1-50BB-441C-925E-66DA6242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0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AD989-E707-4844-BE7C-A02862DE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67FC8-ECA3-4C75-A402-D87075D49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20025-FE50-4C51-85ED-014F1035B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808C2-4652-44DC-BFF5-252780721481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413A23-EDDA-4281-8A7F-1C1D278D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803E37-9BD1-4B50-99D2-28F87AF9A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A1898-3989-496A-B8CC-C2E994865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21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29935-112E-4456-AFC4-2D88CBF3B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8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CF4BA-1F6A-4327-B5A2-5B304D2A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4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0A41C6-79AC-4527-9608-C74B2141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5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4315C-A015-4B28-B044-10E59E68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4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32EA36-4E37-4B30-8987-E5A12B5F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3AD72-0617-491C-81AB-382BA97DB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9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2FFD38-3D82-4AC6-AFAF-3A0D85618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D3031-89FF-4510-B13C-04134989C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73978D-659F-4405-9743-33818ADF9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7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0AB998-807C-401F-BDB5-6D7C1AC2F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6A9EF-E200-469B-88FE-44BF83451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897AB-DD9B-4C04-B2FE-E0B78FCD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33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330F12-471B-4604-ACC8-77209243F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18FBC2-8313-484D-B946-CCCB651A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D5848-16E0-41DE-98BC-1DC26C885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7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B1B3C-DF75-402D-9A0A-559EA6D3B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5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2F4327-869A-426C-8C23-3504EC87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1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D303D-E295-438A-94F0-807335A58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1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23C02F-A782-4759-B66C-211ABDEC4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1D92F1-7105-4B97-A09C-3BF342049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5EFB3A-2386-47B1-B6D4-BEB2A3C79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0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Аннушка Орлова</dc:creator>
  <cp:lastModifiedBy>Аннушка Орлова</cp:lastModifiedBy>
  <cp:revision>1</cp:revision>
  <dcterms:created xsi:type="dcterms:W3CDTF">2022-10-16T12:23:02Z</dcterms:created>
  <dcterms:modified xsi:type="dcterms:W3CDTF">2022-10-16T12:28:16Z</dcterms:modified>
</cp:coreProperties>
</file>